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514C3-4D5D-40EE-8D5D-6FB49FBD6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1AC345-7661-46F7-9C00-D3BF77C0F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409D3-CC39-4F86-88BA-1D43DC0D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F801C-CC45-48A5-BE9A-1C60F5A6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9A585E-E29A-4320-B574-6B96CF0F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10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EE838-57C7-4222-8154-BDBFA6B2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01AC8C-ECEA-486A-A743-84B541BE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F1B9B4-8110-4641-BDBE-94BC8BC9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C21DE9-2733-4822-93EE-99CB7CB5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ACBBE4-E426-4196-88FE-33944654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40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CB75A4-4D32-4579-8E58-8ED090A88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C7A7FE-17BF-4DD3-966A-ADB32C4D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A691A-0CBB-4D4A-9A35-6B706F44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0D8DF8-8B31-4F7D-AFD9-89EEA3B5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10942D-D59F-4051-B22F-ACBEED92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E2FDA-CE7A-47D6-B565-FAEE4D2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857C6-602C-4D09-9C41-9AF3FA01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D12F50-07DA-418E-8603-A0548C23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3EE787-E317-4A1A-AC9A-44AE3323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24CFE8-08FF-4D8B-994B-1936D70B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136FA-28AE-4DEB-A833-7FD2CA2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78F854-FA43-4362-9E86-B091980D0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68DB2-FB94-4EC9-912F-6CD5E7EA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ABA0D-7AB9-4A7C-A31C-AF950670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7740B1-9EA5-4AC3-8288-B874D405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68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D321E-DBE6-4793-86E7-D7670E6A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F6137-EA6F-4E4F-9A2E-83365BB1C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ABE49B-B622-4268-AFA9-A0A4C2F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672798-B806-4DC6-AAE9-275447AD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7A9F7E-FB97-4571-AEE7-6260EAE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8B52EE-2361-4AAA-89F0-F5A30D6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9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DA174-C00D-44F6-9182-A5EE7A75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851E35-C2DF-4B7B-87C5-7248A967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579886-C715-4EF7-A7E2-5CC18B0EB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AD8901-7CA7-4D53-9EDD-CEE408879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F2E503-1290-44FD-A915-3F9A61C0A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21C8505-CCDC-410A-B7B2-CBF25EFB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AB61B1-ECDE-4C2E-B71D-0DC8E422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A5CE59-DF1F-4354-9EA0-B67628F6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9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E1A91-5F80-4740-9C03-D535D89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7D43EB-A899-4BC2-B496-40EF3D92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9A72A2-E16E-4D2C-824A-3D355440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11B012-A4CD-4BBD-B40F-35C406A2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2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1BD903-886A-403E-8C6B-3B98AFED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8AF7D3-3094-4716-8524-CFAE8404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25E2A1-652F-450D-BE8F-D2AC49C9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1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E6B04-58BA-4658-96AC-9A30DBF4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D40CF-CF87-4100-A729-DB99A766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F8964A-8CCA-4EBA-BEA2-E16D6DDC3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9E20F4-1FE2-4CB2-BA57-5FF67EE8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B8633C-4654-4A69-87AC-136F835A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DCD7C-CEEE-40F3-BC4D-FC1CFA89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75A07-A620-4357-9EC0-F3CE15B6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4145DC-DF20-43E1-A830-87CF9BBFF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A3AB94-EC8E-4B89-A813-132830E1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BA4BC4-7417-49E1-8FC2-70028D47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63E861-AA70-4FE7-93B8-AB8717DE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596AFF-5A60-4412-B2F5-80FE770B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92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852D86-1407-4892-B9E1-5BDE3248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55F16F-7E09-4066-A020-06C86D14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6D56C1-4F0B-4EF3-BD4E-B6D1B32DA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ABE3-2407-4578-AC06-CE4908D0A649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491C13-4FC8-4C8C-8AD5-9A56CEDA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50CE46-C89E-4389-8FA1-F4FDE6FBB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E4C2-441B-4CDD-AFDE-8F0EC4E630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0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878BEBE-9D5D-47C0-BAD9-E57953688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56" y="346167"/>
            <a:ext cx="2175402" cy="15889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380163A-3239-4627-97A7-351E71693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08" y="347271"/>
            <a:ext cx="3251032" cy="15457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B6FCF6C-7F37-46C8-BC39-6E5ED6E2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06" y="771970"/>
            <a:ext cx="3286884" cy="69374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0FBBC21-D37D-4B10-A69E-208FDBFC5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5" y="2639045"/>
            <a:ext cx="2480502" cy="158893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F2E58E2-938D-4721-8E4F-01F1EDAAEE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99" r="24550"/>
          <a:stretch/>
        </p:blipFill>
        <p:spPr>
          <a:xfrm>
            <a:off x="1249853" y="4930536"/>
            <a:ext cx="1561442" cy="15826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2CC83F-D279-40E8-AE08-15DDB4566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152" y="2916520"/>
            <a:ext cx="3117943" cy="2309364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FF"/>
                </a:solidFill>
              </a:rPr>
              <a:t>Hbo IXP 2021</a:t>
            </a:r>
            <a:br>
              <a:rPr lang="nl-NL" sz="3600" b="1" dirty="0">
                <a:solidFill>
                  <a:srgbClr val="FFFFFF"/>
                </a:solidFill>
              </a:rPr>
            </a:br>
            <a:br>
              <a:rPr lang="nl-NL" sz="2600" b="1" dirty="0">
                <a:solidFill>
                  <a:srgbClr val="FFFFFF"/>
                </a:solidFill>
              </a:rPr>
            </a:br>
            <a:r>
              <a:rPr lang="nl-NL" sz="1800" b="1" dirty="0">
                <a:solidFill>
                  <a:srgbClr val="FFFFFF"/>
                </a:solidFill>
              </a:rPr>
              <a:t>Hbo Inkoop Experience </a:t>
            </a:r>
            <a:br>
              <a:rPr lang="nl-NL" sz="1800" b="1" dirty="0">
                <a:solidFill>
                  <a:srgbClr val="FFFFFF"/>
                </a:solidFill>
              </a:rPr>
            </a:br>
            <a:r>
              <a:rPr lang="nl-NL" sz="1800" b="1" dirty="0">
                <a:solidFill>
                  <a:srgbClr val="FFFFFF"/>
                </a:solidFill>
              </a:rPr>
              <a:t>7 oktober </a:t>
            </a:r>
            <a:endParaRPr lang="nl-NL" sz="2600" b="1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EACF4F-198C-43F0-BB53-3BF58E07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233" y="4649034"/>
            <a:ext cx="2518806" cy="338624"/>
          </a:xfrm>
        </p:spPr>
        <p:txBody>
          <a:bodyPr>
            <a:noAutofit/>
          </a:bodyPr>
          <a:lstStyle/>
          <a:p>
            <a:r>
              <a:rPr lang="nl-NL" sz="1600" dirty="0"/>
              <a:t>Locatie: De Lik te Utrecht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C961E7-A493-40D1-ACA8-A1FF33142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116" y="2432407"/>
            <a:ext cx="1472655" cy="1588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B76C7A4-3FDD-448E-A19E-08254E580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707" y="2331948"/>
            <a:ext cx="4055333" cy="11008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B36845-5F03-441D-8F8A-97A6EFD8A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933" y="5022318"/>
            <a:ext cx="3746588" cy="1750779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FAF924C-620E-4E91-9D47-867EC88D7E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07" y="5328028"/>
            <a:ext cx="4010632" cy="1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19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17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Hbo IXP 2021  Hbo Inkoop Experience  7 oktober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IXP2020  HBO Inkoop Praktijk Webinar 26 oktober</dc:title>
  <dc:creator>Ed de Rochemont</dc:creator>
  <cp:lastModifiedBy>Ed de Rochemont</cp:lastModifiedBy>
  <cp:revision>22</cp:revision>
  <dcterms:created xsi:type="dcterms:W3CDTF">2020-10-22T11:23:05Z</dcterms:created>
  <dcterms:modified xsi:type="dcterms:W3CDTF">2021-09-29T17:27:55Z</dcterms:modified>
</cp:coreProperties>
</file>